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EBAD06FF-7AAD-44FB-A699-38F93D38B9A9}">
          <p14:sldIdLst>
            <p14:sldId id="271"/>
          </p14:sldIdLst>
        </p14:section>
        <p14:section name="Section sans titre" id="{828B46D4-0EBE-4ED1-8238-86D4FF0E86A3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316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gane SABOURET" userId="ea433333-7b44-4cf2-b836-6d456d3790c8" providerId="ADAL" clId="{AB7D5A65-9F78-4843-9CD9-9BBFF3EFF2F9}"/>
    <pc:docChg chg="custSel addSld modSld modMainMaster">
      <pc:chgData name="Morgane SABOURET" userId="ea433333-7b44-4cf2-b836-6d456d3790c8" providerId="ADAL" clId="{AB7D5A65-9F78-4843-9CD9-9BBFF3EFF2F9}" dt="2020-03-20T10:10:06.082" v="55" actId="478"/>
      <pc:docMkLst>
        <pc:docMk/>
      </pc:docMkLst>
      <pc:sldChg chg="add">
        <pc:chgData name="Morgane SABOURET" userId="ea433333-7b44-4cf2-b836-6d456d3790c8" providerId="ADAL" clId="{AB7D5A65-9F78-4843-9CD9-9BBFF3EFF2F9}" dt="2020-03-20T10:06:16.322" v="28"/>
        <pc:sldMkLst>
          <pc:docMk/>
          <pc:sldMk cId="746592890" sldId="278"/>
        </pc:sldMkLst>
      </pc:sldChg>
      <pc:sldChg chg="add">
        <pc:chgData name="Morgane SABOURET" userId="ea433333-7b44-4cf2-b836-6d456d3790c8" providerId="ADAL" clId="{AB7D5A65-9F78-4843-9CD9-9BBFF3EFF2F9}" dt="2020-03-20T10:06:00.122" v="27"/>
        <pc:sldMkLst>
          <pc:docMk/>
          <pc:sldMk cId="3076322595" sldId="279"/>
        </pc:sldMkLst>
      </pc:sldChg>
      <pc:sldChg chg="add">
        <pc:chgData name="Morgane SABOURET" userId="ea433333-7b44-4cf2-b836-6d456d3790c8" providerId="ADAL" clId="{AB7D5A65-9F78-4843-9CD9-9BBFF3EFF2F9}" dt="2020-03-20T10:02:19.711" v="0"/>
        <pc:sldMkLst>
          <pc:docMk/>
          <pc:sldMk cId="2683467910" sldId="281"/>
        </pc:sldMkLst>
      </pc:sldChg>
      <pc:sldChg chg="modSp add">
        <pc:chgData name="Morgane SABOURET" userId="ea433333-7b44-4cf2-b836-6d456d3790c8" providerId="ADAL" clId="{AB7D5A65-9F78-4843-9CD9-9BBFF3EFF2F9}" dt="2020-03-20T10:05:15.441" v="26"/>
        <pc:sldMkLst>
          <pc:docMk/>
          <pc:sldMk cId="3322218836" sldId="282"/>
        </pc:sldMkLst>
        <pc:spChg chg="mod">
          <ac:chgData name="Morgane SABOURET" userId="ea433333-7b44-4cf2-b836-6d456d3790c8" providerId="ADAL" clId="{AB7D5A65-9F78-4843-9CD9-9BBFF3EFF2F9}" dt="2020-03-20T10:05:01.830" v="16" actId="20577"/>
          <ac:spMkLst>
            <pc:docMk/>
            <pc:sldMk cId="3322218836" sldId="282"/>
            <ac:spMk id="2" creationId="{1E96CCF0-6FD3-664A-8DE8-132EE04D4F23}"/>
          </ac:spMkLst>
        </pc:spChg>
        <pc:spChg chg="mod">
          <ac:chgData name="Morgane SABOURET" userId="ea433333-7b44-4cf2-b836-6d456d3790c8" providerId="ADAL" clId="{AB7D5A65-9F78-4843-9CD9-9BBFF3EFF2F9}" dt="2020-03-20T10:05:15.441" v="26"/>
          <ac:spMkLst>
            <pc:docMk/>
            <pc:sldMk cId="3322218836" sldId="282"/>
            <ac:spMk id="3" creationId="{0B5AF5B6-DE49-4240-984D-8A189AA57DD0}"/>
          </ac:spMkLst>
        </pc:spChg>
      </pc:sldChg>
      <pc:sldChg chg="delSp modSp add">
        <pc:chgData name="Morgane SABOURET" userId="ea433333-7b44-4cf2-b836-6d456d3790c8" providerId="ADAL" clId="{AB7D5A65-9F78-4843-9CD9-9BBFF3EFF2F9}" dt="2020-03-20T10:09:48.134" v="52" actId="478"/>
        <pc:sldMkLst>
          <pc:docMk/>
          <pc:sldMk cId="3889414052" sldId="283"/>
        </pc:sldMkLst>
        <pc:spChg chg="mod">
          <ac:chgData name="Morgane SABOURET" userId="ea433333-7b44-4cf2-b836-6d456d3790c8" providerId="ADAL" clId="{AB7D5A65-9F78-4843-9CD9-9BBFF3EFF2F9}" dt="2020-03-20T10:09:44.312" v="51" actId="20577"/>
          <ac:spMkLst>
            <pc:docMk/>
            <pc:sldMk cId="3889414052" sldId="283"/>
            <ac:spMk id="3" creationId="{A8182F0B-DD3B-B84E-A4B7-EC2F680D2A92}"/>
          </ac:spMkLst>
        </pc:spChg>
        <pc:spChg chg="del">
          <ac:chgData name="Morgane SABOURET" userId="ea433333-7b44-4cf2-b836-6d456d3790c8" providerId="ADAL" clId="{AB7D5A65-9F78-4843-9CD9-9BBFF3EFF2F9}" dt="2020-03-20T10:09:48.134" v="52" actId="478"/>
          <ac:spMkLst>
            <pc:docMk/>
            <pc:sldMk cId="3889414052" sldId="283"/>
            <ac:spMk id="4" creationId="{D7446E46-7182-D54D-9409-EDCB690A9F93}"/>
          </ac:spMkLst>
        </pc:spChg>
      </pc:sldChg>
      <pc:sldMasterChg chg="delSp modSldLayout">
        <pc:chgData name="Morgane SABOURET" userId="ea433333-7b44-4cf2-b836-6d456d3790c8" providerId="ADAL" clId="{AB7D5A65-9F78-4843-9CD9-9BBFF3EFF2F9}" dt="2020-03-20T10:10:06.082" v="55" actId="478"/>
        <pc:sldMasterMkLst>
          <pc:docMk/>
          <pc:sldMasterMk cId="3726740770" sldId="2147483660"/>
        </pc:sldMasterMkLst>
        <pc:picChg chg="del">
          <ac:chgData name="Morgane SABOURET" userId="ea433333-7b44-4cf2-b836-6d456d3790c8" providerId="ADAL" clId="{AB7D5A65-9F78-4843-9CD9-9BBFF3EFF2F9}" dt="2020-03-20T10:03:39.163" v="2" actId="478"/>
          <ac:picMkLst>
            <pc:docMk/>
            <pc:sldMasterMk cId="3726740770" sldId="2147483660"/>
            <ac:picMk id="12" creationId="{00000000-0000-0000-0000-000000000000}"/>
          </ac:picMkLst>
        </pc:picChg>
        <pc:sldLayoutChg chg="delSp">
          <pc:chgData name="Morgane SABOURET" userId="ea433333-7b44-4cf2-b836-6d456d3790c8" providerId="ADAL" clId="{AB7D5A65-9F78-4843-9CD9-9BBFF3EFF2F9}" dt="2020-03-20T10:10:06.082" v="55" actId="478"/>
          <pc:sldLayoutMkLst>
            <pc:docMk/>
            <pc:sldMasterMk cId="3726740770" sldId="2147483660"/>
            <pc:sldLayoutMk cId="965794818" sldId="2147483662"/>
          </pc:sldLayoutMkLst>
          <pc:spChg chg="del">
            <ac:chgData name="Morgane SABOURET" userId="ea433333-7b44-4cf2-b836-6d456d3790c8" providerId="ADAL" clId="{AB7D5A65-9F78-4843-9CD9-9BBFF3EFF2F9}" dt="2020-03-20T10:10:04.222" v="54" actId="478"/>
            <ac:spMkLst>
              <pc:docMk/>
              <pc:sldMasterMk cId="3726740770" sldId="2147483660"/>
              <pc:sldLayoutMk cId="965794818" sldId="2147483662"/>
              <ac:spMk id="20" creationId="{00000000-0000-0000-0000-000000000000}"/>
            </ac:spMkLst>
          </pc:spChg>
          <pc:spChg chg="del">
            <ac:chgData name="Morgane SABOURET" userId="ea433333-7b44-4cf2-b836-6d456d3790c8" providerId="ADAL" clId="{AB7D5A65-9F78-4843-9CD9-9BBFF3EFF2F9}" dt="2020-03-20T10:09:55.026" v="53" actId="478"/>
            <ac:spMkLst>
              <pc:docMk/>
              <pc:sldMasterMk cId="3726740770" sldId="2147483660"/>
              <pc:sldLayoutMk cId="965794818" sldId="2147483662"/>
              <ac:spMk id="21" creationId="{00000000-0000-0000-0000-000000000000}"/>
            </ac:spMkLst>
          </pc:spChg>
          <pc:spChg chg="del">
            <ac:chgData name="Morgane SABOURET" userId="ea433333-7b44-4cf2-b836-6d456d3790c8" providerId="ADAL" clId="{AB7D5A65-9F78-4843-9CD9-9BBFF3EFF2F9}" dt="2020-03-20T10:10:06.082" v="55" actId="478"/>
            <ac:spMkLst>
              <pc:docMk/>
              <pc:sldMasterMk cId="3726740770" sldId="2147483660"/>
              <pc:sldLayoutMk cId="965794818" sldId="2147483662"/>
              <ac:spMk id="22" creationId="{00000000-0000-0000-0000-000000000000}"/>
            </ac:spMkLst>
          </pc:spChg>
        </pc:sldLayoutChg>
        <pc:sldLayoutChg chg="modSp">
          <pc:chgData name="Morgane SABOURET" userId="ea433333-7b44-4cf2-b836-6d456d3790c8" providerId="ADAL" clId="{AB7D5A65-9F78-4843-9CD9-9BBFF3EFF2F9}" dt="2020-03-20T10:03:26.500" v="1" actId="2711"/>
          <pc:sldLayoutMkLst>
            <pc:docMk/>
            <pc:sldMasterMk cId="3726740770" sldId="2147483660"/>
            <pc:sldLayoutMk cId="445729567" sldId="2147483683"/>
          </pc:sldLayoutMkLst>
          <pc:spChg chg="mod">
            <ac:chgData name="Morgane SABOURET" userId="ea433333-7b44-4cf2-b836-6d456d3790c8" providerId="ADAL" clId="{AB7D5A65-9F78-4843-9CD9-9BBFF3EFF2F9}" dt="2020-03-20T10:03:26.500" v="1" actId="2711"/>
            <ac:spMkLst>
              <pc:docMk/>
              <pc:sldMasterMk cId="3726740770" sldId="2147483660"/>
              <pc:sldLayoutMk cId="445729567" sldId="2147483683"/>
              <ac:spMk id="2" creationId="{00000000-0000-0000-0000-000000000000}"/>
            </ac:spMkLst>
          </pc:spChg>
        </pc:sldLayoutChg>
        <pc:sldLayoutChg chg="modSp">
          <pc:chgData name="Morgane SABOURET" userId="ea433333-7b44-4cf2-b836-6d456d3790c8" providerId="ADAL" clId="{AB7D5A65-9F78-4843-9CD9-9BBFF3EFF2F9}" dt="2020-03-20T10:06:47.829" v="29" actId="2711"/>
          <pc:sldLayoutMkLst>
            <pc:docMk/>
            <pc:sldMasterMk cId="3726740770" sldId="2147483660"/>
            <pc:sldLayoutMk cId="2263889370" sldId="2147483685"/>
          </pc:sldLayoutMkLst>
          <pc:spChg chg="mod">
            <ac:chgData name="Morgane SABOURET" userId="ea433333-7b44-4cf2-b836-6d456d3790c8" providerId="ADAL" clId="{AB7D5A65-9F78-4843-9CD9-9BBFF3EFF2F9}" dt="2020-03-20T10:06:47.829" v="29" actId="2711"/>
            <ac:spMkLst>
              <pc:docMk/>
              <pc:sldMasterMk cId="3726740770" sldId="2147483660"/>
              <pc:sldLayoutMk cId="2263889370" sldId="214748368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8DD38-FC4F-43B1-95F8-73F834B146F3}" type="datetimeFigureOut">
              <a:rPr lang="fr-FR" smtClean="0"/>
              <a:t>18/04/2023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96FF9-E509-4415-84FD-28795A5BBD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692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3C955-851C-43AD-811D-E2E73C56BAAF}" type="datetimeFigureOut">
              <a:rPr lang="fr-FR" smtClean="0"/>
              <a:t>18/04/2023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41A66-DB65-461D-9E87-9F372C5EAD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776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title"/>
          </p:nvPr>
        </p:nvSpPr>
        <p:spPr>
          <a:xfrm>
            <a:off x="1204913" y="2520000"/>
            <a:ext cx="5886900" cy="1800000"/>
          </a:xfrm>
        </p:spPr>
        <p:txBody>
          <a:bodyPr anchor="t" anchorCtr="0"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/>
          </p:nvPr>
        </p:nvSpPr>
        <p:spPr>
          <a:xfrm>
            <a:off x="1204913" y="4320000"/>
            <a:ext cx="5886900" cy="1080000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13" y="6419288"/>
            <a:ext cx="720000" cy="637150"/>
          </a:xfrm>
          <a:prstGeom prst="rect">
            <a:avLst/>
          </a:prstGeom>
        </p:spPr>
      </p:pic>
      <p:sp>
        <p:nvSpPr>
          <p:cNvPr id="14" name="Espace réservé pour une image  13"/>
          <p:cNvSpPr>
            <a:spLocks noGrp="1"/>
          </p:cNvSpPr>
          <p:nvPr>
            <p:ph type="pic" sz="quarter" idx="14"/>
          </p:nvPr>
        </p:nvSpPr>
        <p:spPr>
          <a:xfrm>
            <a:off x="7811813" y="0"/>
            <a:ext cx="2880000" cy="75596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125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photo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3" y="727221"/>
            <a:ext cx="8640761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4" y="1871664"/>
            <a:ext cx="3931204" cy="3615693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Nom de la partie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20"/>
          </p:nvPr>
        </p:nvSpPr>
        <p:spPr>
          <a:xfrm>
            <a:off x="6245674" y="1887357"/>
            <a:ext cx="3600000" cy="3600000"/>
          </a:xfrm>
        </p:spPr>
        <p:txBody>
          <a:bodyPr/>
          <a:lstStyle/>
          <a:p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5688000" y="1887357"/>
            <a:ext cx="0" cy="36000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9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-photo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3" y="727221"/>
            <a:ext cx="8640761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3" y="1871664"/>
            <a:ext cx="2199968" cy="3615693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/>
              <a:t>Nom de la partie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20"/>
          </p:nvPr>
        </p:nvSpPr>
        <p:spPr>
          <a:xfrm>
            <a:off x="4501052" y="1887357"/>
            <a:ext cx="5344621" cy="3600000"/>
          </a:xfrm>
        </p:spPr>
        <p:txBody>
          <a:bodyPr/>
          <a:lstStyle/>
          <a:p>
            <a:endParaRPr lang="fr-FR"/>
          </a:p>
        </p:txBody>
      </p:sp>
      <p:cxnSp>
        <p:nvCxnSpPr>
          <p:cNvPr id="15" name="Connecteur droit 14"/>
          <p:cNvCxnSpPr/>
          <p:nvPr userDrawn="1"/>
        </p:nvCxnSpPr>
        <p:spPr>
          <a:xfrm>
            <a:off x="3960000" y="1887357"/>
            <a:ext cx="0" cy="36000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348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-1" y="6480001"/>
            <a:ext cx="5335931" cy="216000"/>
          </a:xfrm>
        </p:spPr>
        <p:txBody>
          <a:bodyPr>
            <a:normAutofit/>
          </a:bodyPr>
          <a:lstStyle>
            <a:lvl1pPr algn="r">
              <a:defRPr sz="1600" spc="50" baseline="0">
                <a:solidFill>
                  <a:schemeClr val="accent1"/>
                </a:solidFill>
                <a:latin typeface="Rubrik-medium" panose="02000503000000020004" pitchFamily="50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www.wimoov.org</a:t>
            </a:r>
          </a:p>
        </p:txBody>
      </p:sp>
      <p:sp>
        <p:nvSpPr>
          <p:cNvPr id="16" name="Espace réservé du texte 5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6084000"/>
            <a:ext cx="10691813" cy="232596"/>
          </a:xfrm>
        </p:spPr>
        <p:txBody>
          <a:bodyPr>
            <a:norm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contact@wimoov.org</a:t>
            </a:r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40" y="6480000"/>
            <a:ext cx="112310" cy="216000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59" y="6516000"/>
            <a:ext cx="188585" cy="180000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525" y="6516000"/>
            <a:ext cx="221538" cy="180000"/>
          </a:xfrm>
          <a:prstGeom prst="rect">
            <a:avLst/>
          </a:prstGeom>
        </p:spPr>
      </p:pic>
      <p:sp>
        <p:nvSpPr>
          <p:cNvPr id="20" name="Espace réservé du texte 17"/>
          <p:cNvSpPr>
            <a:spLocks noGrp="1"/>
          </p:cNvSpPr>
          <p:nvPr>
            <p:ph type="body" sz="quarter" idx="16"/>
          </p:nvPr>
        </p:nvSpPr>
        <p:spPr>
          <a:xfrm>
            <a:off x="0" y="1944000"/>
            <a:ext cx="10691813" cy="1620000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004" y="4320000"/>
            <a:ext cx="1679337" cy="13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217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Chiffres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Nom de la partie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pour une image  17"/>
          <p:cNvSpPr>
            <a:spLocks noGrp="1"/>
          </p:cNvSpPr>
          <p:nvPr>
            <p:ph type="pic" sz="quarter" idx="26"/>
          </p:nvPr>
        </p:nvSpPr>
        <p:spPr>
          <a:xfrm>
            <a:off x="1204913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17"/>
          <p:cNvSpPr>
            <a:spLocks noGrp="1"/>
          </p:cNvSpPr>
          <p:nvPr>
            <p:ph type="pic" sz="quarter" idx="27"/>
          </p:nvPr>
        </p:nvSpPr>
        <p:spPr>
          <a:xfrm>
            <a:off x="1841946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17"/>
          <p:cNvSpPr>
            <a:spLocks noGrp="1"/>
          </p:cNvSpPr>
          <p:nvPr>
            <p:ph type="pic" sz="quarter" idx="28"/>
          </p:nvPr>
        </p:nvSpPr>
        <p:spPr>
          <a:xfrm>
            <a:off x="2478979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17"/>
          <p:cNvSpPr>
            <a:spLocks noGrp="1"/>
          </p:cNvSpPr>
          <p:nvPr>
            <p:ph type="pic" sz="quarter" idx="29"/>
          </p:nvPr>
        </p:nvSpPr>
        <p:spPr>
          <a:xfrm>
            <a:off x="3116012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pour une image  17"/>
          <p:cNvSpPr>
            <a:spLocks noGrp="1"/>
          </p:cNvSpPr>
          <p:nvPr>
            <p:ph type="pic" sz="quarter" idx="30"/>
          </p:nvPr>
        </p:nvSpPr>
        <p:spPr>
          <a:xfrm>
            <a:off x="3753045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17"/>
          <p:cNvSpPr>
            <a:spLocks noGrp="1"/>
          </p:cNvSpPr>
          <p:nvPr>
            <p:ph type="pic" sz="quarter" idx="31"/>
          </p:nvPr>
        </p:nvSpPr>
        <p:spPr>
          <a:xfrm>
            <a:off x="4390078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17"/>
          <p:cNvSpPr>
            <a:spLocks noGrp="1"/>
          </p:cNvSpPr>
          <p:nvPr>
            <p:ph type="pic" sz="quarter" idx="32"/>
          </p:nvPr>
        </p:nvSpPr>
        <p:spPr>
          <a:xfrm>
            <a:off x="6938210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17"/>
          <p:cNvSpPr>
            <a:spLocks noGrp="1"/>
          </p:cNvSpPr>
          <p:nvPr>
            <p:ph type="pic" sz="quarter" idx="33"/>
          </p:nvPr>
        </p:nvSpPr>
        <p:spPr>
          <a:xfrm>
            <a:off x="6301177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4" name="Espace réservé pour une image  17"/>
          <p:cNvSpPr>
            <a:spLocks noGrp="1"/>
          </p:cNvSpPr>
          <p:nvPr>
            <p:ph type="pic" sz="quarter" idx="34"/>
          </p:nvPr>
        </p:nvSpPr>
        <p:spPr>
          <a:xfrm>
            <a:off x="5027111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Espace réservé pour une image  17"/>
          <p:cNvSpPr>
            <a:spLocks noGrp="1"/>
          </p:cNvSpPr>
          <p:nvPr>
            <p:ph type="pic" sz="quarter" idx="35"/>
          </p:nvPr>
        </p:nvSpPr>
        <p:spPr>
          <a:xfrm>
            <a:off x="5664144" y="1879893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28" name="Espace réservé pour une image  17"/>
          <p:cNvSpPr>
            <a:spLocks noGrp="1"/>
          </p:cNvSpPr>
          <p:nvPr>
            <p:ph type="pic" sz="quarter" idx="36"/>
          </p:nvPr>
        </p:nvSpPr>
        <p:spPr>
          <a:xfrm>
            <a:off x="1204913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pour une image  17"/>
          <p:cNvSpPr>
            <a:spLocks noGrp="1"/>
          </p:cNvSpPr>
          <p:nvPr>
            <p:ph type="pic" sz="quarter" idx="37"/>
          </p:nvPr>
        </p:nvSpPr>
        <p:spPr>
          <a:xfrm>
            <a:off x="1841946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0" name="Espace réservé pour une image  17"/>
          <p:cNvSpPr>
            <a:spLocks noGrp="1"/>
          </p:cNvSpPr>
          <p:nvPr>
            <p:ph type="pic" sz="quarter" idx="38"/>
          </p:nvPr>
        </p:nvSpPr>
        <p:spPr>
          <a:xfrm>
            <a:off x="2478979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1" name="Espace réservé pour une image  17"/>
          <p:cNvSpPr>
            <a:spLocks noGrp="1"/>
          </p:cNvSpPr>
          <p:nvPr>
            <p:ph type="pic" sz="quarter" idx="39"/>
          </p:nvPr>
        </p:nvSpPr>
        <p:spPr>
          <a:xfrm>
            <a:off x="3116012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2" name="Espace réservé pour une image  17"/>
          <p:cNvSpPr>
            <a:spLocks noGrp="1"/>
          </p:cNvSpPr>
          <p:nvPr>
            <p:ph type="pic" sz="quarter" idx="40"/>
          </p:nvPr>
        </p:nvSpPr>
        <p:spPr>
          <a:xfrm>
            <a:off x="3753045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3" name="Espace réservé pour une image  17"/>
          <p:cNvSpPr>
            <a:spLocks noGrp="1"/>
          </p:cNvSpPr>
          <p:nvPr>
            <p:ph type="pic" sz="quarter" idx="41"/>
          </p:nvPr>
        </p:nvSpPr>
        <p:spPr>
          <a:xfrm>
            <a:off x="4390078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4" name="Espace réservé pour une image  17"/>
          <p:cNvSpPr>
            <a:spLocks noGrp="1"/>
          </p:cNvSpPr>
          <p:nvPr>
            <p:ph type="pic" sz="quarter" idx="42"/>
          </p:nvPr>
        </p:nvSpPr>
        <p:spPr>
          <a:xfrm>
            <a:off x="6938210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5" name="Espace réservé pour une image  17"/>
          <p:cNvSpPr>
            <a:spLocks noGrp="1"/>
          </p:cNvSpPr>
          <p:nvPr>
            <p:ph type="pic" sz="quarter" idx="43"/>
          </p:nvPr>
        </p:nvSpPr>
        <p:spPr>
          <a:xfrm>
            <a:off x="6301177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pour une image  17"/>
          <p:cNvSpPr>
            <a:spLocks noGrp="1"/>
          </p:cNvSpPr>
          <p:nvPr>
            <p:ph type="pic" sz="quarter" idx="44"/>
          </p:nvPr>
        </p:nvSpPr>
        <p:spPr>
          <a:xfrm>
            <a:off x="5027111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7" name="Espace réservé pour une image  17"/>
          <p:cNvSpPr>
            <a:spLocks noGrp="1"/>
          </p:cNvSpPr>
          <p:nvPr>
            <p:ph type="pic" sz="quarter" idx="45"/>
          </p:nvPr>
        </p:nvSpPr>
        <p:spPr>
          <a:xfrm>
            <a:off x="5664144" y="289370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8" name="Espace réservé pour une image  17"/>
          <p:cNvSpPr>
            <a:spLocks noGrp="1"/>
          </p:cNvSpPr>
          <p:nvPr>
            <p:ph type="pic" sz="quarter" idx="46"/>
          </p:nvPr>
        </p:nvSpPr>
        <p:spPr>
          <a:xfrm>
            <a:off x="1204913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39" name="Espace réservé pour une image  17"/>
          <p:cNvSpPr>
            <a:spLocks noGrp="1"/>
          </p:cNvSpPr>
          <p:nvPr>
            <p:ph type="pic" sz="quarter" idx="47"/>
          </p:nvPr>
        </p:nvSpPr>
        <p:spPr>
          <a:xfrm>
            <a:off x="1841946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0" name="Espace réservé pour une image  17"/>
          <p:cNvSpPr>
            <a:spLocks noGrp="1"/>
          </p:cNvSpPr>
          <p:nvPr>
            <p:ph type="pic" sz="quarter" idx="48"/>
          </p:nvPr>
        </p:nvSpPr>
        <p:spPr>
          <a:xfrm>
            <a:off x="2478979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pour une image  17"/>
          <p:cNvSpPr>
            <a:spLocks noGrp="1"/>
          </p:cNvSpPr>
          <p:nvPr>
            <p:ph type="pic" sz="quarter" idx="49"/>
          </p:nvPr>
        </p:nvSpPr>
        <p:spPr>
          <a:xfrm>
            <a:off x="3116012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pour une image  17"/>
          <p:cNvSpPr>
            <a:spLocks noGrp="1"/>
          </p:cNvSpPr>
          <p:nvPr>
            <p:ph type="pic" sz="quarter" idx="50"/>
          </p:nvPr>
        </p:nvSpPr>
        <p:spPr>
          <a:xfrm>
            <a:off x="3753045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3" name="Espace réservé pour une image  17"/>
          <p:cNvSpPr>
            <a:spLocks noGrp="1"/>
          </p:cNvSpPr>
          <p:nvPr>
            <p:ph type="pic" sz="quarter" idx="51"/>
          </p:nvPr>
        </p:nvSpPr>
        <p:spPr>
          <a:xfrm>
            <a:off x="4390078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4" name="Espace réservé pour une image  17"/>
          <p:cNvSpPr>
            <a:spLocks noGrp="1"/>
          </p:cNvSpPr>
          <p:nvPr>
            <p:ph type="pic" sz="quarter" idx="52"/>
          </p:nvPr>
        </p:nvSpPr>
        <p:spPr>
          <a:xfrm>
            <a:off x="6938210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5" name="Espace réservé pour une image  17"/>
          <p:cNvSpPr>
            <a:spLocks noGrp="1"/>
          </p:cNvSpPr>
          <p:nvPr>
            <p:ph type="pic" sz="quarter" idx="53"/>
          </p:nvPr>
        </p:nvSpPr>
        <p:spPr>
          <a:xfrm>
            <a:off x="6301177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6" name="Espace réservé pour une image  17"/>
          <p:cNvSpPr>
            <a:spLocks noGrp="1"/>
          </p:cNvSpPr>
          <p:nvPr>
            <p:ph type="pic" sz="quarter" idx="54"/>
          </p:nvPr>
        </p:nvSpPr>
        <p:spPr>
          <a:xfrm>
            <a:off x="5027111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7" name="Espace réservé pour une image  17"/>
          <p:cNvSpPr>
            <a:spLocks noGrp="1"/>
          </p:cNvSpPr>
          <p:nvPr>
            <p:ph type="pic" sz="quarter" idx="55"/>
          </p:nvPr>
        </p:nvSpPr>
        <p:spPr>
          <a:xfrm>
            <a:off x="5664144" y="3884786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8" name="Espace réservé pour une image  17"/>
          <p:cNvSpPr>
            <a:spLocks noGrp="1"/>
          </p:cNvSpPr>
          <p:nvPr>
            <p:ph type="pic" sz="quarter" idx="56"/>
          </p:nvPr>
        </p:nvSpPr>
        <p:spPr>
          <a:xfrm>
            <a:off x="1204913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9" name="Espace réservé pour une image  17"/>
          <p:cNvSpPr>
            <a:spLocks noGrp="1"/>
          </p:cNvSpPr>
          <p:nvPr>
            <p:ph type="pic" sz="quarter" idx="57"/>
          </p:nvPr>
        </p:nvSpPr>
        <p:spPr>
          <a:xfrm>
            <a:off x="1841946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0" name="Espace réservé pour une image  17"/>
          <p:cNvSpPr>
            <a:spLocks noGrp="1"/>
          </p:cNvSpPr>
          <p:nvPr>
            <p:ph type="pic" sz="quarter" idx="58"/>
          </p:nvPr>
        </p:nvSpPr>
        <p:spPr>
          <a:xfrm>
            <a:off x="2478979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Espace réservé pour une image  17"/>
          <p:cNvSpPr>
            <a:spLocks noGrp="1"/>
          </p:cNvSpPr>
          <p:nvPr>
            <p:ph type="pic" sz="quarter" idx="59"/>
          </p:nvPr>
        </p:nvSpPr>
        <p:spPr>
          <a:xfrm>
            <a:off x="3116012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2" name="Espace réservé pour une image  17"/>
          <p:cNvSpPr>
            <a:spLocks noGrp="1"/>
          </p:cNvSpPr>
          <p:nvPr>
            <p:ph type="pic" sz="quarter" idx="60"/>
          </p:nvPr>
        </p:nvSpPr>
        <p:spPr>
          <a:xfrm>
            <a:off x="3753045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3" name="Espace réservé pour une image  17"/>
          <p:cNvSpPr>
            <a:spLocks noGrp="1"/>
          </p:cNvSpPr>
          <p:nvPr>
            <p:ph type="pic" sz="quarter" idx="61"/>
          </p:nvPr>
        </p:nvSpPr>
        <p:spPr>
          <a:xfrm>
            <a:off x="4390078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4" name="Espace réservé pour une image  17"/>
          <p:cNvSpPr>
            <a:spLocks noGrp="1"/>
          </p:cNvSpPr>
          <p:nvPr>
            <p:ph type="pic" sz="quarter" idx="62"/>
          </p:nvPr>
        </p:nvSpPr>
        <p:spPr>
          <a:xfrm>
            <a:off x="6938210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5" name="Espace réservé pour une image  17"/>
          <p:cNvSpPr>
            <a:spLocks noGrp="1"/>
          </p:cNvSpPr>
          <p:nvPr>
            <p:ph type="pic" sz="quarter" idx="63"/>
          </p:nvPr>
        </p:nvSpPr>
        <p:spPr>
          <a:xfrm>
            <a:off x="6301177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6" name="Espace réservé pour une image  17"/>
          <p:cNvSpPr>
            <a:spLocks noGrp="1"/>
          </p:cNvSpPr>
          <p:nvPr>
            <p:ph type="pic" sz="quarter" idx="64"/>
          </p:nvPr>
        </p:nvSpPr>
        <p:spPr>
          <a:xfrm>
            <a:off x="5027111" y="487586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57" name="Espace réservé pour une image  17"/>
          <p:cNvSpPr>
            <a:spLocks noGrp="1"/>
          </p:cNvSpPr>
          <p:nvPr>
            <p:ph type="pic" sz="quarter" idx="65"/>
          </p:nvPr>
        </p:nvSpPr>
        <p:spPr>
          <a:xfrm>
            <a:off x="5664144" y="4875868"/>
            <a:ext cx="581493" cy="79867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12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pho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5589069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2" y="1871664"/>
            <a:ext cx="5589071" cy="4608512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6"/>
          </p:nvPr>
        </p:nvSpPr>
        <p:spPr>
          <a:xfrm>
            <a:off x="7513983" y="-1"/>
            <a:ext cx="3177830" cy="75596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85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Titre partie 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ce réservé pour une image  30"/>
          <p:cNvSpPr>
            <a:spLocks noGrp="1"/>
          </p:cNvSpPr>
          <p:nvPr>
            <p:ph type="pic" sz="quarter" idx="20"/>
          </p:nvPr>
        </p:nvSpPr>
        <p:spPr>
          <a:xfrm>
            <a:off x="3473450" y="2455559"/>
            <a:ext cx="7218363" cy="5104116"/>
          </a:xfrm>
        </p:spPr>
        <p:txBody>
          <a:bodyPr/>
          <a:lstStyle>
            <a:lvl1pPr>
              <a:defRPr lang="fr-FR"/>
            </a:lvl1pPr>
          </a:lstStyle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91813" y="2880000"/>
            <a:ext cx="5940000" cy="1799674"/>
          </a:xfrm>
        </p:spPr>
        <p:txBody>
          <a:bodyPr anchor="ctr" anchorCtr="0">
            <a:normAutofit/>
          </a:bodyPr>
          <a:lstStyle>
            <a:lvl1pPr>
              <a:lnSpc>
                <a:spcPct val="100000"/>
              </a:lnSpc>
              <a:defRPr sz="4000" u="none">
                <a:latin typeface="+mn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8" name="Espace réservé pour une image  27"/>
          <p:cNvSpPr>
            <a:spLocks noGrp="1"/>
          </p:cNvSpPr>
          <p:nvPr>
            <p:ph type="pic" sz="quarter" idx="19"/>
          </p:nvPr>
        </p:nvSpPr>
        <p:spPr>
          <a:xfrm>
            <a:off x="1744663" y="2879725"/>
            <a:ext cx="1288373" cy="1799949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79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pho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5589069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2" y="1871664"/>
            <a:ext cx="5589071" cy="4608512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6"/>
          </p:nvPr>
        </p:nvSpPr>
        <p:spPr>
          <a:xfrm>
            <a:off x="7513983" y="-1"/>
            <a:ext cx="3177830" cy="75596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7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photo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3" y="727221"/>
            <a:ext cx="8640761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3" y="1871664"/>
            <a:ext cx="4086888" cy="4608512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6"/>
          </p:nvPr>
        </p:nvSpPr>
        <p:spPr>
          <a:xfrm>
            <a:off x="6011801" y="1871663"/>
            <a:ext cx="4680012" cy="4608513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806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-texte-pic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8640762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2" y="1871664"/>
            <a:ext cx="3240233" cy="4608512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338325" y="1871664"/>
            <a:ext cx="3507350" cy="1260000"/>
          </a:xfrm>
        </p:spPr>
        <p:txBody>
          <a:bodyPr anchor="ctr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5"/>
          </p:nvPr>
        </p:nvSpPr>
        <p:spPr>
          <a:xfrm>
            <a:off x="6338325" y="3451414"/>
            <a:ext cx="3507350" cy="1260000"/>
          </a:xfrm>
        </p:spPr>
        <p:txBody>
          <a:bodyPr anchor="ctr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6"/>
          </p:nvPr>
        </p:nvSpPr>
        <p:spPr>
          <a:xfrm>
            <a:off x="4868863" y="1871664"/>
            <a:ext cx="1260000" cy="1260000"/>
          </a:xfrm>
        </p:spPr>
        <p:txBody>
          <a:bodyPr/>
          <a:lstStyle/>
          <a:p>
            <a:endParaRPr lang="fr-FR"/>
          </a:p>
        </p:txBody>
      </p:sp>
      <p:sp>
        <p:nvSpPr>
          <p:cNvPr id="19" name="Espace réservé pour une image  17"/>
          <p:cNvSpPr>
            <a:spLocks noGrp="1"/>
          </p:cNvSpPr>
          <p:nvPr>
            <p:ph type="pic" sz="quarter" idx="17"/>
          </p:nvPr>
        </p:nvSpPr>
        <p:spPr>
          <a:xfrm>
            <a:off x="4868863" y="3451414"/>
            <a:ext cx="1260000" cy="1260000"/>
          </a:xfrm>
        </p:spPr>
        <p:txBody>
          <a:bodyPr/>
          <a:lstStyle/>
          <a:p>
            <a:endParaRPr lang="fr-FR"/>
          </a:p>
        </p:txBody>
      </p:sp>
      <p:sp>
        <p:nvSpPr>
          <p:cNvPr id="21" name="Espace réservé du texte 14"/>
          <p:cNvSpPr>
            <a:spLocks noGrp="1"/>
          </p:cNvSpPr>
          <p:nvPr>
            <p:ph type="body" sz="quarter" idx="18"/>
          </p:nvPr>
        </p:nvSpPr>
        <p:spPr>
          <a:xfrm>
            <a:off x="6338325" y="5031164"/>
            <a:ext cx="3507350" cy="1260000"/>
          </a:xfrm>
        </p:spPr>
        <p:txBody>
          <a:bodyPr anchor="ctr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2" name="Espace réservé pour une image  17"/>
          <p:cNvSpPr>
            <a:spLocks noGrp="1"/>
          </p:cNvSpPr>
          <p:nvPr>
            <p:ph type="pic" sz="quarter" idx="19"/>
          </p:nvPr>
        </p:nvSpPr>
        <p:spPr>
          <a:xfrm>
            <a:off x="4868863" y="5031164"/>
            <a:ext cx="1260000" cy="1260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37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ide-texte-pic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8640762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pour une image  17"/>
          <p:cNvSpPr>
            <a:spLocks noGrp="1"/>
          </p:cNvSpPr>
          <p:nvPr>
            <p:ph type="pic" sz="quarter" idx="18"/>
          </p:nvPr>
        </p:nvSpPr>
        <p:spPr>
          <a:xfrm>
            <a:off x="3830283" y="1869537"/>
            <a:ext cx="1440000" cy="1440000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du texte 14"/>
          <p:cNvSpPr>
            <a:spLocks noGrp="1"/>
          </p:cNvSpPr>
          <p:nvPr>
            <p:ph type="body" sz="quarter" idx="19"/>
          </p:nvPr>
        </p:nvSpPr>
        <p:spPr>
          <a:xfrm>
            <a:off x="1204914" y="1871663"/>
            <a:ext cx="1898594" cy="4608512"/>
          </a:xfrm>
        </p:spPr>
        <p:txBody>
          <a:bodyPr anchor="t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7" name="Espace réservé du texte 14"/>
          <p:cNvSpPr>
            <a:spLocks noGrp="1"/>
          </p:cNvSpPr>
          <p:nvPr>
            <p:ph type="body" sz="quarter" idx="25"/>
          </p:nvPr>
        </p:nvSpPr>
        <p:spPr>
          <a:xfrm>
            <a:off x="3829421" y="4316895"/>
            <a:ext cx="1440862" cy="2163280"/>
          </a:xfrm>
        </p:spPr>
        <p:txBody>
          <a:bodyPr anchor="t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8" name="Espace réservé pour une image  17"/>
          <p:cNvSpPr>
            <a:spLocks noGrp="1"/>
          </p:cNvSpPr>
          <p:nvPr>
            <p:ph type="pic" sz="quarter" idx="26"/>
          </p:nvPr>
        </p:nvSpPr>
        <p:spPr>
          <a:xfrm>
            <a:off x="3830283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pour une image  17"/>
          <p:cNvSpPr>
            <a:spLocks noGrp="1"/>
          </p:cNvSpPr>
          <p:nvPr>
            <p:ph type="pic" sz="quarter" idx="27"/>
          </p:nvPr>
        </p:nvSpPr>
        <p:spPr>
          <a:xfrm>
            <a:off x="4413261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28"/>
          </p:nvPr>
        </p:nvSpPr>
        <p:spPr>
          <a:xfrm>
            <a:off x="4989377" y="3316342"/>
            <a:ext cx="422275" cy="39687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0" name="Espace réservé pour une image  17"/>
          <p:cNvSpPr>
            <a:spLocks noGrp="1"/>
          </p:cNvSpPr>
          <p:nvPr>
            <p:ph type="pic" sz="quarter" idx="29"/>
          </p:nvPr>
        </p:nvSpPr>
        <p:spPr>
          <a:xfrm>
            <a:off x="5982204" y="1869537"/>
            <a:ext cx="1440000" cy="1440000"/>
          </a:xfrm>
        </p:spPr>
        <p:txBody>
          <a:bodyPr/>
          <a:lstStyle/>
          <a:p>
            <a:endParaRPr lang="fr-FR"/>
          </a:p>
        </p:txBody>
      </p:sp>
      <p:sp>
        <p:nvSpPr>
          <p:cNvPr id="31" name="Espace réservé du texte 14"/>
          <p:cNvSpPr>
            <a:spLocks noGrp="1"/>
          </p:cNvSpPr>
          <p:nvPr>
            <p:ph type="body" sz="quarter" idx="30"/>
          </p:nvPr>
        </p:nvSpPr>
        <p:spPr>
          <a:xfrm>
            <a:off x="5981342" y="4316895"/>
            <a:ext cx="1440862" cy="2163280"/>
          </a:xfrm>
        </p:spPr>
        <p:txBody>
          <a:bodyPr anchor="t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35" name="Espace réservé pour une image  17"/>
          <p:cNvSpPr>
            <a:spLocks noGrp="1"/>
          </p:cNvSpPr>
          <p:nvPr>
            <p:ph type="pic" sz="quarter" idx="34"/>
          </p:nvPr>
        </p:nvSpPr>
        <p:spPr>
          <a:xfrm>
            <a:off x="8136711" y="1869537"/>
            <a:ext cx="1440000" cy="1440000"/>
          </a:xfrm>
        </p:spPr>
        <p:txBody>
          <a:bodyPr/>
          <a:lstStyle/>
          <a:p>
            <a:endParaRPr lang="fr-FR"/>
          </a:p>
        </p:txBody>
      </p:sp>
      <p:sp>
        <p:nvSpPr>
          <p:cNvPr id="36" name="Espace réservé du texte 14"/>
          <p:cNvSpPr>
            <a:spLocks noGrp="1"/>
          </p:cNvSpPr>
          <p:nvPr>
            <p:ph type="body" sz="quarter" idx="35"/>
          </p:nvPr>
        </p:nvSpPr>
        <p:spPr>
          <a:xfrm>
            <a:off x="8135849" y="4316895"/>
            <a:ext cx="1440862" cy="2163280"/>
          </a:xfrm>
        </p:spPr>
        <p:txBody>
          <a:bodyPr anchor="t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0" name="Espace réservé pour une image  17"/>
          <p:cNvSpPr>
            <a:spLocks noGrp="1"/>
          </p:cNvSpPr>
          <p:nvPr>
            <p:ph type="pic" sz="quarter" idx="36"/>
          </p:nvPr>
        </p:nvSpPr>
        <p:spPr>
          <a:xfrm>
            <a:off x="5981342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1" name="Espace réservé pour une image  17"/>
          <p:cNvSpPr>
            <a:spLocks noGrp="1"/>
          </p:cNvSpPr>
          <p:nvPr>
            <p:ph type="pic" sz="quarter" idx="37"/>
          </p:nvPr>
        </p:nvSpPr>
        <p:spPr>
          <a:xfrm>
            <a:off x="6564320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2" name="Espace réservé du texte 9"/>
          <p:cNvSpPr>
            <a:spLocks noGrp="1"/>
          </p:cNvSpPr>
          <p:nvPr>
            <p:ph type="body" sz="quarter" idx="38"/>
          </p:nvPr>
        </p:nvSpPr>
        <p:spPr>
          <a:xfrm>
            <a:off x="7140436" y="3316342"/>
            <a:ext cx="422275" cy="39687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3" name="Espace réservé pour une image  17"/>
          <p:cNvSpPr>
            <a:spLocks noGrp="1"/>
          </p:cNvSpPr>
          <p:nvPr>
            <p:ph type="pic" sz="quarter" idx="39"/>
          </p:nvPr>
        </p:nvSpPr>
        <p:spPr>
          <a:xfrm>
            <a:off x="8135693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4" name="Espace réservé pour une image  17"/>
          <p:cNvSpPr>
            <a:spLocks noGrp="1"/>
          </p:cNvSpPr>
          <p:nvPr>
            <p:ph type="pic" sz="quarter" idx="40"/>
          </p:nvPr>
        </p:nvSpPr>
        <p:spPr>
          <a:xfrm>
            <a:off x="8718671" y="3309538"/>
            <a:ext cx="581493" cy="798672"/>
          </a:xfrm>
        </p:spPr>
        <p:txBody>
          <a:bodyPr/>
          <a:lstStyle/>
          <a:p>
            <a:endParaRPr lang="fr-FR"/>
          </a:p>
        </p:txBody>
      </p:sp>
      <p:sp>
        <p:nvSpPr>
          <p:cNvPr id="45" name="Espace réservé du texte 9"/>
          <p:cNvSpPr>
            <a:spLocks noGrp="1"/>
          </p:cNvSpPr>
          <p:nvPr>
            <p:ph type="body" sz="quarter" idx="41"/>
          </p:nvPr>
        </p:nvSpPr>
        <p:spPr>
          <a:xfrm>
            <a:off x="9294787" y="3316342"/>
            <a:ext cx="422275" cy="396875"/>
          </a:xfrm>
        </p:spPr>
        <p:txBody>
          <a:bodyPr>
            <a:noAutofit/>
          </a:bodyPr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38941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-texte-pic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8640762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3069221" y="1871664"/>
            <a:ext cx="3724762" cy="1440000"/>
          </a:xfrm>
        </p:spPr>
        <p:txBody>
          <a:bodyPr anchor="ctr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8" name="Espace réservé pour une image  17"/>
          <p:cNvSpPr>
            <a:spLocks noGrp="1"/>
          </p:cNvSpPr>
          <p:nvPr>
            <p:ph type="pic" sz="quarter" idx="16"/>
          </p:nvPr>
        </p:nvSpPr>
        <p:spPr>
          <a:xfrm>
            <a:off x="1204913" y="1871664"/>
            <a:ext cx="1440000" cy="1440000"/>
          </a:xfrm>
        </p:spPr>
        <p:txBody>
          <a:bodyPr/>
          <a:lstStyle/>
          <a:p>
            <a:endParaRPr lang="fr-FR"/>
          </a:p>
        </p:txBody>
      </p:sp>
      <p:sp>
        <p:nvSpPr>
          <p:cNvPr id="13" name="Espace réservé pour une image  17"/>
          <p:cNvSpPr>
            <a:spLocks noGrp="1"/>
          </p:cNvSpPr>
          <p:nvPr>
            <p:ph type="pic" sz="quarter" idx="17"/>
          </p:nvPr>
        </p:nvSpPr>
        <p:spPr>
          <a:xfrm>
            <a:off x="5353983" y="3456880"/>
            <a:ext cx="1440000" cy="1440000"/>
          </a:xfrm>
        </p:spPr>
        <p:txBody>
          <a:bodyPr/>
          <a:lstStyle>
            <a:lvl1pPr>
              <a:defRPr lang="fr-FR"/>
            </a:lvl1pPr>
          </a:lstStyle>
          <a:p>
            <a:endParaRPr lang="fr-FR"/>
          </a:p>
        </p:txBody>
      </p:sp>
      <p:sp>
        <p:nvSpPr>
          <p:cNvPr id="14" name="Espace réservé du texte 10"/>
          <p:cNvSpPr>
            <a:spLocks noGrp="1"/>
          </p:cNvSpPr>
          <p:nvPr>
            <p:ph type="body" sz="quarter" idx="18"/>
          </p:nvPr>
        </p:nvSpPr>
        <p:spPr>
          <a:xfrm>
            <a:off x="1204913" y="3454959"/>
            <a:ext cx="3724761" cy="1440000"/>
          </a:xfrm>
        </p:spPr>
        <p:txBody>
          <a:bodyPr anchor="ctr" anchorCtr="0"/>
          <a:lstStyle>
            <a:lvl1pPr>
              <a:defRPr lang="fr-FR" dirty="0" smtClean="0"/>
            </a:lvl1pPr>
            <a:lvl2pPr>
              <a:defRPr lang="fr-FR" dirty="0" smtClean="0"/>
            </a:lvl2pPr>
            <a:lvl3pPr>
              <a:defRPr lang="fr-FR" dirty="0" smtClean="0"/>
            </a:lvl3pPr>
            <a:lvl4pPr>
              <a:defRPr lang="fr-FR" dirty="0" smtClean="0"/>
            </a:lvl4pPr>
            <a:lvl5pPr>
              <a:defRPr lang="fr-FR" dirty="0"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6" name="Espace réservé du texte 10"/>
          <p:cNvSpPr>
            <a:spLocks noGrp="1"/>
          </p:cNvSpPr>
          <p:nvPr>
            <p:ph type="body" sz="quarter" idx="19"/>
          </p:nvPr>
        </p:nvSpPr>
        <p:spPr>
          <a:xfrm>
            <a:off x="3069221" y="5040175"/>
            <a:ext cx="3724762" cy="1440000"/>
          </a:xfrm>
        </p:spPr>
        <p:txBody>
          <a:bodyPr anchor="ctr" anchorCtr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7" name="Espace réservé pour une image  17"/>
          <p:cNvSpPr>
            <a:spLocks noGrp="1"/>
          </p:cNvSpPr>
          <p:nvPr>
            <p:ph type="pic" sz="quarter" idx="20"/>
          </p:nvPr>
        </p:nvSpPr>
        <p:spPr>
          <a:xfrm>
            <a:off x="1204913" y="5040175"/>
            <a:ext cx="1440000" cy="1440000"/>
          </a:xfrm>
        </p:spPr>
        <p:txBody>
          <a:bodyPr/>
          <a:lstStyle/>
          <a:p>
            <a:endParaRPr lang="fr-FR"/>
          </a:p>
        </p:txBody>
      </p:sp>
      <p:sp>
        <p:nvSpPr>
          <p:cNvPr id="20" name="Espace réservé pour une image  17"/>
          <p:cNvSpPr>
            <a:spLocks noGrp="1"/>
          </p:cNvSpPr>
          <p:nvPr>
            <p:ph type="pic" sz="quarter" idx="21"/>
          </p:nvPr>
        </p:nvSpPr>
        <p:spPr>
          <a:xfrm>
            <a:off x="7513983" y="-1"/>
            <a:ext cx="3177830" cy="7559675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10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-texte-picto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4914" y="727221"/>
            <a:ext cx="8640762" cy="712642"/>
          </a:xfrm>
        </p:spPr>
        <p:txBody>
          <a:bodyPr anchor="ctr" anchorCtr="0"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Nom de la partie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1204913" y="1871664"/>
            <a:ext cx="2520000" cy="4608512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4444913" y="3366257"/>
            <a:ext cx="1494000" cy="3113917"/>
          </a:xfrm>
        </p:spPr>
        <p:txBody>
          <a:bodyPr anchor="t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9" name="Espace réservé pour une image  17"/>
          <p:cNvSpPr>
            <a:spLocks noGrp="1"/>
          </p:cNvSpPr>
          <p:nvPr>
            <p:ph type="pic" sz="quarter" idx="17"/>
          </p:nvPr>
        </p:nvSpPr>
        <p:spPr>
          <a:xfrm>
            <a:off x="4561913" y="1871663"/>
            <a:ext cx="1260000" cy="1260000"/>
          </a:xfrm>
        </p:spPr>
        <p:txBody>
          <a:bodyPr/>
          <a:lstStyle/>
          <a:p>
            <a:endParaRPr lang="fr-FR"/>
          </a:p>
        </p:txBody>
      </p:sp>
      <p:sp>
        <p:nvSpPr>
          <p:cNvPr id="23" name="Espace réservé du texte 10"/>
          <p:cNvSpPr>
            <a:spLocks noGrp="1"/>
          </p:cNvSpPr>
          <p:nvPr>
            <p:ph type="body" sz="quarter" idx="18"/>
          </p:nvPr>
        </p:nvSpPr>
        <p:spPr>
          <a:xfrm>
            <a:off x="6398292" y="3366257"/>
            <a:ext cx="1494000" cy="3113917"/>
          </a:xfrm>
        </p:spPr>
        <p:txBody>
          <a:bodyPr anchor="t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4" name="Espace réservé pour une image  17"/>
          <p:cNvSpPr>
            <a:spLocks noGrp="1"/>
          </p:cNvSpPr>
          <p:nvPr>
            <p:ph type="pic" sz="quarter" idx="19"/>
          </p:nvPr>
        </p:nvSpPr>
        <p:spPr>
          <a:xfrm>
            <a:off x="6515292" y="1871663"/>
            <a:ext cx="1260000" cy="1260000"/>
          </a:xfrm>
        </p:spPr>
        <p:txBody>
          <a:bodyPr/>
          <a:lstStyle/>
          <a:p>
            <a:endParaRPr lang="fr-FR"/>
          </a:p>
        </p:txBody>
      </p:sp>
      <p:sp>
        <p:nvSpPr>
          <p:cNvPr id="25" name="Espace réservé du texte 10"/>
          <p:cNvSpPr>
            <a:spLocks noGrp="1"/>
          </p:cNvSpPr>
          <p:nvPr>
            <p:ph type="body" sz="quarter" idx="20"/>
          </p:nvPr>
        </p:nvSpPr>
        <p:spPr>
          <a:xfrm>
            <a:off x="8351675" y="3366257"/>
            <a:ext cx="1494000" cy="3113917"/>
          </a:xfrm>
        </p:spPr>
        <p:txBody>
          <a:bodyPr anchor="t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6" name="Espace réservé pour une image  17"/>
          <p:cNvSpPr>
            <a:spLocks noGrp="1"/>
          </p:cNvSpPr>
          <p:nvPr>
            <p:ph type="pic" sz="quarter" idx="21"/>
          </p:nvPr>
        </p:nvSpPr>
        <p:spPr>
          <a:xfrm>
            <a:off x="8468671" y="1871663"/>
            <a:ext cx="1260000" cy="1260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164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204914" y="727222"/>
            <a:ext cx="8640762" cy="114458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04914" y="1879893"/>
            <a:ext cx="8640761" cy="432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087612" y="0"/>
            <a:ext cx="1758063" cy="71913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pPr algn="r"/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204913" y="0"/>
            <a:ext cx="4696091" cy="719137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fr-FR"/>
              <a:t>Nom de la partie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04913" y="6696438"/>
            <a:ext cx="1440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fld id="{D9FA1B52-86CF-4C11-AE33-4D5E8B6A2D9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6740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4" r:id="rId2"/>
    <p:sldLayoutId id="2147483662" r:id="rId3"/>
    <p:sldLayoutId id="2147483674" r:id="rId4"/>
    <p:sldLayoutId id="2147483675" r:id="rId5"/>
    <p:sldLayoutId id="2147483673" r:id="rId6"/>
    <p:sldLayoutId id="2147483678" r:id="rId7"/>
    <p:sldLayoutId id="2147483677" r:id="rId8"/>
    <p:sldLayoutId id="2147483676" r:id="rId9"/>
    <p:sldLayoutId id="2147483679" r:id="rId10"/>
    <p:sldLayoutId id="2147483680" r:id="rId11"/>
    <p:sldLayoutId id="2147483682" r:id="rId12"/>
    <p:sldLayoutId id="2147483681" r:id="rId13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5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5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445" userDrawn="1">
          <p15:clr>
            <a:srgbClr val="F26B43"/>
          </p15:clr>
        </p15:guide>
        <p15:guide id="2" pos="2188" userDrawn="1">
          <p15:clr>
            <a:srgbClr val="F26B43"/>
          </p15:clr>
        </p15:guide>
        <p15:guide id="3" pos="759" userDrawn="1">
          <p15:clr>
            <a:srgbClr val="F26B43"/>
          </p15:clr>
        </p15:guide>
        <p15:guide id="4" orient="horz" pos="453" userDrawn="1">
          <p15:clr>
            <a:srgbClr val="F26B43"/>
          </p15:clr>
        </p15:guide>
        <p15:guide id="5" pos="6202" userDrawn="1">
          <p15:clr>
            <a:srgbClr val="F26B43"/>
          </p15:clr>
        </p15:guide>
        <p15:guide id="6" orient="horz" pos="4082" userDrawn="1">
          <p15:clr>
            <a:srgbClr val="F26B43"/>
          </p15:clr>
        </p15:guide>
        <p15:guide id="7" orient="horz" pos="907" userDrawn="1">
          <p15:clr>
            <a:srgbClr val="F26B43"/>
          </p15:clr>
        </p15:guide>
        <p15:guide id="8" orient="horz" pos="11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24276" y="469742"/>
            <a:ext cx="8934510" cy="1327625"/>
          </a:xfrm>
        </p:spPr>
        <p:txBody>
          <a:bodyPr>
            <a:normAutofit/>
          </a:bodyPr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/>
            </a:r>
            <a:br>
              <a:rPr lang="fr-FR" sz="2400" dirty="0" smtClean="0">
                <a:solidFill>
                  <a:schemeClr val="tx1"/>
                </a:solidFill>
              </a:rPr>
            </a:br>
            <a:r>
              <a:rPr lang="fr-FR" sz="2400" dirty="0" smtClean="0">
                <a:solidFill>
                  <a:schemeClr val="tx1"/>
                </a:solidFill>
              </a:rPr>
              <a:t>Solution mobilité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Se rendre à Saint </a:t>
            </a:r>
            <a:r>
              <a:rPr lang="fr-FR" sz="2400" dirty="0" err="1" smtClean="0">
                <a:solidFill>
                  <a:schemeClr val="accent1">
                    <a:lumMod val="75000"/>
                  </a:schemeClr>
                </a:solidFill>
              </a:rPr>
              <a:t>Ciers</a:t>
            </a: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 sur Gironde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5145" y="686940"/>
            <a:ext cx="950545" cy="952153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8413" y="48172"/>
            <a:ext cx="843140" cy="843140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924276" y="2026440"/>
            <a:ext cx="8996244" cy="43396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b="1" dirty="0" smtClean="0"/>
          </a:p>
          <a:p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 smtClean="0">
                <a:solidFill>
                  <a:schemeClr val="accent1">
                    <a:lumMod val="75000"/>
                  </a:schemeClr>
                </a:solidFill>
              </a:rPr>
              <a:t>Transport </a:t>
            </a:r>
            <a:r>
              <a:rPr lang="fr-FR" sz="1400" dirty="0" smtClean="0">
                <a:solidFill>
                  <a:schemeClr val="accent1">
                    <a:lumMod val="75000"/>
                  </a:schemeClr>
                </a:solidFill>
              </a:rPr>
              <a:t>solidaire</a:t>
            </a:r>
            <a:endParaRPr lang="fr-FR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Transport à la demande Estuaire, réservation par téléphone au 0970 870 870 pour les personnes déjà inscrites</a:t>
            </a:r>
            <a:endParaRPr lang="fr-FR" sz="1200" dirty="0" smtClean="0">
              <a:solidFill>
                <a:schemeClr val="tx1"/>
              </a:solidFill>
            </a:endParaRPr>
          </a:p>
          <a:p>
            <a:endParaRPr lang="fr-FR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FR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1400" dirty="0" smtClean="0">
                <a:solidFill>
                  <a:schemeClr val="accent1">
                    <a:lumMod val="75000"/>
                  </a:schemeClr>
                </a:solidFill>
              </a:rPr>
              <a:t>Covoiturage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Sortir </a:t>
            </a:r>
            <a:r>
              <a:rPr lang="fr-FR" sz="1400" dirty="0">
                <a:solidFill>
                  <a:schemeClr val="tx1"/>
                </a:solidFill>
              </a:rPr>
              <a:t>plus, réservation par téléphone au </a:t>
            </a:r>
            <a:r>
              <a:rPr lang="fr-FR" sz="1400" dirty="0" smtClean="0">
                <a:solidFill>
                  <a:schemeClr val="tx1"/>
                </a:solidFill>
              </a:rPr>
              <a:t>0971 090 971 pour </a:t>
            </a:r>
            <a:r>
              <a:rPr lang="fr-FR" sz="1400" dirty="0">
                <a:solidFill>
                  <a:schemeClr val="tx1"/>
                </a:solidFill>
              </a:rPr>
              <a:t>les personnes </a:t>
            </a:r>
            <a:r>
              <a:rPr lang="fr-FR" sz="1400" dirty="0" smtClean="0">
                <a:solidFill>
                  <a:schemeClr val="tx1"/>
                </a:solidFill>
              </a:rPr>
              <a:t>affiliées à </a:t>
            </a:r>
            <a:r>
              <a:rPr lang="fr-FR" sz="1400" dirty="0" err="1" smtClean="0">
                <a:solidFill>
                  <a:schemeClr val="tx1"/>
                </a:solidFill>
              </a:rPr>
              <a:t>agirc-arrco</a:t>
            </a:r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accent1">
                    <a:lumMod val="75000"/>
                  </a:schemeClr>
                </a:solidFill>
              </a:rPr>
              <a:t>A vélo</a:t>
            </a:r>
          </a:p>
          <a:p>
            <a:r>
              <a:rPr lang="fr-FR" sz="1400" dirty="0"/>
              <a:t>Depuis </a:t>
            </a:r>
            <a:r>
              <a:rPr lang="fr-FR" sz="1400" dirty="0" err="1"/>
              <a:t>Etaulier</a:t>
            </a:r>
            <a:r>
              <a:rPr lang="fr-FR" sz="1400" dirty="0"/>
              <a:t>: 10 km 30 min </a:t>
            </a:r>
          </a:p>
          <a:p>
            <a:r>
              <a:rPr lang="fr-FR" sz="1400" dirty="0"/>
              <a:t>Depuis </a:t>
            </a:r>
            <a:r>
              <a:rPr lang="fr-FR" sz="1400" dirty="0" err="1"/>
              <a:t>Braud</a:t>
            </a:r>
            <a:r>
              <a:rPr lang="fr-FR" sz="1400" dirty="0"/>
              <a:t> 6 km  20 min </a:t>
            </a:r>
          </a:p>
          <a:p>
            <a:r>
              <a:rPr lang="fr-FR" sz="1400" dirty="0"/>
              <a:t>Depuis Val de </a:t>
            </a:r>
            <a:r>
              <a:rPr lang="fr-FR" sz="1400" dirty="0" err="1"/>
              <a:t>Vilenne</a:t>
            </a:r>
            <a:r>
              <a:rPr lang="fr-FR" sz="1400" dirty="0"/>
              <a:t> 4 km  15min </a:t>
            </a:r>
          </a:p>
          <a:p>
            <a:r>
              <a:rPr lang="fr-FR" sz="1400" dirty="0"/>
              <a:t>Depuis St Palais 3km 12 min </a:t>
            </a:r>
          </a:p>
          <a:p>
            <a:r>
              <a:rPr lang="fr-FR" sz="1400" dirty="0"/>
              <a:t>DEPUIS Saint Aubin de Blaye 5 km 20 min</a:t>
            </a:r>
            <a:endParaRPr lang="fr-FR" sz="1400" b="1" dirty="0"/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400" dirty="0" smtClean="0">
              <a:solidFill>
                <a:schemeClr val="tx1"/>
              </a:solidFill>
            </a:endParaRPr>
          </a:p>
          <a:p>
            <a:endParaRPr lang="fr-FR" sz="1400" dirty="0">
              <a:solidFill>
                <a:schemeClr val="tx1"/>
              </a:solidFill>
            </a:endParaRPr>
          </a:p>
          <a:p>
            <a:endParaRPr lang="fr-FR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4266" y="2711160"/>
            <a:ext cx="876229" cy="355968"/>
          </a:xfrm>
          <a:prstGeom prst="rect">
            <a:avLst/>
          </a:prstGeom>
        </p:spPr>
      </p:pic>
      <p:sp>
        <p:nvSpPr>
          <p:cNvPr id="41" name="AutoShape 2" descr="Mana Ara | NORAUTO"/>
          <p:cNvSpPr>
            <a:spLocks noChangeAspect="1" noChangeArrowheads="1"/>
          </p:cNvSpPr>
          <p:nvPr/>
        </p:nvSpPr>
        <p:spPr bwMode="auto">
          <a:xfrm>
            <a:off x="155575" y="-617538"/>
            <a:ext cx="355282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8617" y="3682439"/>
            <a:ext cx="428650" cy="39860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36" y="4518460"/>
            <a:ext cx="1115011" cy="111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015002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Wimoov">
      <a:dk1>
        <a:srgbClr val="2C2926"/>
      </a:dk1>
      <a:lt1>
        <a:srgbClr val="FFFFFF"/>
      </a:lt1>
      <a:dk2>
        <a:srgbClr val="2C2926"/>
      </a:dk2>
      <a:lt2>
        <a:srgbClr val="FFFFFF"/>
      </a:lt2>
      <a:accent1>
        <a:srgbClr val="E95B0C"/>
      </a:accent1>
      <a:accent2>
        <a:srgbClr val="F39207"/>
      </a:accent2>
      <a:accent3>
        <a:srgbClr val="FBBA00"/>
      </a:accent3>
      <a:accent4>
        <a:srgbClr val="8CA963"/>
      </a:accent4>
      <a:accent5>
        <a:srgbClr val="478D7E"/>
      </a:accent5>
      <a:accent6>
        <a:srgbClr val="BCBAB9"/>
      </a:accent6>
      <a:hlink>
        <a:srgbClr val="F39207"/>
      </a:hlink>
      <a:folHlink>
        <a:srgbClr val="FBBA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3A995BFA63D84D9E4CD2B8D604BE82" ma:contentTypeVersion="13" ma:contentTypeDescription="Crée un document." ma:contentTypeScope="" ma:versionID="0f70a04f3d6cfffef6182b7eb19eaddd">
  <xsd:schema xmlns:xsd="http://www.w3.org/2001/XMLSchema" xmlns:xs="http://www.w3.org/2001/XMLSchema" xmlns:p="http://schemas.microsoft.com/office/2006/metadata/properties" xmlns:ns3="f905cf35-e344-4dd4-8bbe-5d6e172ce916" xmlns:ns4="4eb9ca10-f31e-467d-b755-8b8b93ab1363" targetNamespace="http://schemas.microsoft.com/office/2006/metadata/properties" ma:root="true" ma:fieldsID="373df5358505eba2c0135e2e501225e8" ns3:_="" ns4:_="">
    <xsd:import namespace="f905cf35-e344-4dd4-8bbe-5d6e172ce916"/>
    <xsd:import namespace="4eb9ca10-f31e-467d-b755-8b8b93ab13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5cf35-e344-4dd4-8bbe-5d6e172ce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9ca10-f31e-467d-b755-8b8b93ab136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937B0F-F171-4734-9529-6266160631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05cf35-e344-4dd4-8bbe-5d6e172ce916"/>
    <ds:schemaRef ds:uri="4eb9ca10-f31e-467d-b755-8b8b93ab13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8CA9B3-DFDC-4494-BF48-B7723B30E90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D0E91C-8743-407B-A3FC-270BDCE62158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4eb9ca10-f31e-467d-b755-8b8b93ab1363"/>
    <ds:schemaRef ds:uri="f905cf35-e344-4dd4-8bbe-5d6e172ce91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</TotalTime>
  <Words>85</Words>
  <Application>Microsoft Office PowerPoint</Application>
  <PresentationFormat>Personnalisé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Rubrik-medium</vt:lpstr>
      <vt:lpstr>Conception personnalisée</vt:lpstr>
      <vt:lpstr> Solution mobilité Se rendre à Saint Ciers sur Gironde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 Magnier</dc:creator>
  <cp:lastModifiedBy>Céline HEILLEUR</cp:lastModifiedBy>
  <cp:revision>99</cp:revision>
  <dcterms:created xsi:type="dcterms:W3CDTF">2020-03-09T14:30:19Z</dcterms:created>
  <dcterms:modified xsi:type="dcterms:W3CDTF">2023-04-18T10:28:44Z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0x0101003F3A995BFA63D84D9E4CD2B8D604BE82</vt:lpwstr>
  </property>
</Properties>
</file>